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1" r:id="rId3"/>
    <p:sldId id="274" r:id="rId4"/>
    <p:sldId id="275" r:id="rId5"/>
    <p:sldId id="276" r:id="rId6"/>
    <p:sldId id="277" r:id="rId7"/>
    <p:sldId id="278" r:id="rId8"/>
    <p:sldId id="279" r:id="rId9"/>
    <p:sldId id="280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Alegreya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/>
          <p:cNvSpPr/>
          <p:nvPr/>
        </p:nvSpPr>
        <p:spPr>
          <a:xfrm>
            <a:off x="17278315" y="611265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9" name="Прямоугольник 8"/>
          <p:cNvSpPr/>
          <p:nvPr/>
        </p:nvSpPr>
        <p:spPr>
          <a:xfrm>
            <a:off x="1485900" y="1562099"/>
            <a:ext cx="15316200" cy="7162801"/>
          </a:xfrm>
          <a:prstGeom prst="rect">
            <a:avLst/>
          </a:prstGeom>
          <a:solidFill>
            <a:srgbClr val="FFC00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Конкурсный отбор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проектов социально ориентированных некоммерческих организаций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предоставления субсидий на реализацию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проектов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/>
          <p:cNvSpPr/>
          <p:nvPr/>
        </p:nvSpPr>
        <p:spPr>
          <a:xfrm>
            <a:off x="17278315" y="611265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9" name="Прямоугольник 8"/>
          <p:cNvSpPr/>
          <p:nvPr/>
        </p:nvSpPr>
        <p:spPr>
          <a:xfrm>
            <a:off x="1485900" y="1562099"/>
            <a:ext cx="15316200" cy="7162801"/>
          </a:xfrm>
          <a:prstGeom prst="rect">
            <a:avLst/>
          </a:prstGeom>
          <a:solidFill>
            <a:srgbClr val="FFC00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грантового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СОНКО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проекта, сроки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умма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запрашиваемой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8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6" name="AutoShape 4"/>
          <p:cNvSpPr/>
          <p:nvPr/>
        </p:nvSpPr>
        <p:spPr>
          <a:xfrm>
            <a:off x="997560" y="845404"/>
            <a:ext cx="9912995" cy="861284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Прямоугольник 6"/>
          <p:cNvSpPr/>
          <p:nvPr/>
        </p:nvSpPr>
        <p:spPr>
          <a:xfrm>
            <a:off x="1057473" y="952880"/>
            <a:ext cx="98530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социальная значимость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3583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4"/>
          <p:cNvSpPr/>
          <p:nvPr/>
        </p:nvSpPr>
        <p:spPr>
          <a:xfrm>
            <a:off x="1015378" y="807494"/>
            <a:ext cx="13181832" cy="1395017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Прямоугольник 9"/>
          <p:cNvSpPr/>
          <p:nvPr/>
        </p:nvSpPr>
        <p:spPr>
          <a:xfrm>
            <a:off x="1168543" y="935615"/>
            <a:ext cx="1286258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Реалистичность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сметы расходов и обоснованность планируемых расходов на реализацию мероприятий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7074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AutoShape 4"/>
          <p:cNvSpPr/>
          <p:nvPr/>
        </p:nvSpPr>
        <p:spPr>
          <a:xfrm>
            <a:off x="1041554" y="828633"/>
            <a:ext cx="7060892" cy="937817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Прямоугольник 10"/>
          <p:cNvSpPr/>
          <p:nvPr/>
        </p:nvSpPr>
        <p:spPr>
          <a:xfrm>
            <a:off x="1044137" y="989764"/>
            <a:ext cx="70608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аудитории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190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4"/>
          <p:cNvSpPr/>
          <p:nvPr/>
        </p:nvSpPr>
        <p:spPr>
          <a:xfrm>
            <a:off x="1093922" y="849550"/>
            <a:ext cx="4647432" cy="76129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Прямоугольник 9"/>
          <p:cNvSpPr/>
          <p:nvPr/>
        </p:nvSpPr>
        <p:spPr>
          <a:xfrm>
            <a:off x="1274321" y="922420"/>
            <a:ext cx="42866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</p:txBody>
      </p:sp>
    </p:spTree>
    <p:extLst>
      <p:ext uri="{BB962C8B-B14F-4D97-AF65-F5344CB8AC3E}">
        <p14:creationId xmlns:p14="http://schemas.microsoft.com/office/powerpoint/2010/main" val="41833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AutoShape 4"/>
          <p:cNvSpPr/>
          <p:nvPr/>
        </p:nvSpPr>
        <p:spPr>
          <a:xfrm>
            <a:off x="1065508" y="845103"/>
            <a:ext cx="15029016" cy="1747651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Прямоугольник 10"/>
          <p:cNvSpPr/>
          <p:nvPr/>
        </p:nvSpPr>
        <p:spPr>
          <a:xfrm>
            <a:off x="1143000" y="861418"/>
            <a:ext cx="149546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Собственный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 участника конкурсного отбора и дополнительные ресурсы, привлекаемые к реализации проекта, перспективы дальнейшего развития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243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2"/>
          <p:cNvSpPr/>
          <p:nvPr/>
        </p:nvSpPr>
        <p:spPr>
          <a:xfrm>
            <a:off x="1150801" y="747756"/>
            <a:ext cx="14489627" cy="1687561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AutoShape 4"/>
          <p:cNvSpPr/>
          <p:nvPr/>
        </p:nvSpPr>
        <p:spPr>
          <a:xfrm rot="5400000">
            <a:off x="1712847" y="3790828"/>
            <a:ext cx="418331" cy="428940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2" name="TextBox 5"/>
          <p:cNvSpPr txBox="1"/>
          <p:nvPr/>
        </p:nvSpPr>
        <p:spPr>
          <a:xfrm>
            <a:off x="1348603" y="797899"/>
            <a:ext cx="14094021" cy="1569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Опыт </a:t>
            </a:r>
            <a:r>
              <a:rPr lang="ru-RU" sz="3400" b="1" dirty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проектной деятельности участника конкурсного отбора, соответствие опыта и компетенций команды проекта планируемой </a:t>
            </a:r>
            <a:r>
              <a:rPr lang="ru-RU" sz="3400" b="1" dirty="0" smtClean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деятельности</a:t>
            </a:r>
            <a:endParaRPr lang="en-US" sz="3400" b="1" dirty="0">
              <a:latin typeface="Times New Roman" panose="02020603050405020304" pitchFamily="18" charset="0"/>
              <a:ea typeface="Alegreya Bold"/>
              <a:cs typeface="Times New Roman" panose="02020603050405020304" pitchFamily="18" charset="0"/>
              <a:sym typeface="Alegreya Bold"/>
            </a:endParaRPr>
          </a:p>
        </p:txBody>
      </p:sp>
      <p:sp>
        <p:nvSpPr>
          <p:cNvPr id="13" name="AutoShape 4"/>
          <p:cNvSpPr/>
          <p:nvPr/>
        </p:nvSpPr>
        <p:spPr>
          <a:xfrm rot="5400000">
            <a:off x="1712847" y="5474606"/>
            <a:ext cx="418331" cy="428940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4" name="AutoShape 4"/>
          <p:cNvSpPr/>
          <p:nvPr/>
        </p:nvSpPr>
        <p:spPr>
          <a:xfrm rot="5400000">
            <a:off x="1712846" y="7467677"/>
            <a:ext cx="418331" cy="428940"/>
          </a:xfrm>
          <a:prstGeom prst="rect">
            <a:avLst/>
          </a:prstGeom>
          <a:solidFill>
            <a:srgbClr val="FFC000"/>
          </a:solidFill>
        </p:spPr>
      </p:sp>
    </p:spTree>
    <p:extLst>
      <p:ext uri="{BB962C8B-B14F-4D97-AF65-F5344CB8AC3E}">
        <p14:creationId xmlns:p14="http://schemas.microsoft.com/office/powerpoint/2010/main" val="318837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rshov\Downloads\DJI_0005 (Ярославль, лето, аэрофото. Успенский кафедральный собор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2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ffectLst>
            <a:glow rad="127000">
              <a:schemeClr val="accent1">
                <a:alpha val="16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AutoShape 4"/>
          <p:cNvSpPr/>
          <p:nvPr/>
        </p:nvSpPr>
        <p:spPr>
          <a:xfrm>
            <a:off x="990600" y="747945"/>
            <a:ext cx="13030200" cy="96655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5" name="Прямоугольник 14"/>
          <p:cNvSpPr/>
          <p:nvPr/>
        </p:nvSpPr>
        <p:spPr>
          <a:xfrm>
            <a:off x="1242386" y="891172"/>
            <a:ext cx="128081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участника конкурсного отбора</a:t>
            </a:r>
          </a:p>
        </p:txBody>
      </p:sp>
    </p:spTree>
    <p:extLst>
      <p:ext uri="{BB962C8B-B14F-4D97-AF65-F5344CB8AC3E}">
        <p14:creationId xmlns:p14="http://schemas.microsoft.com/office/powerpoint/2010/main" val="2640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88</Words>
  <Application>Microsoft Office PowerPoint</Application>
  <PresentationFormat>Произвольный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Alegreya Bold</vt:lpstr>
      <vt:lpstr>Times New Roman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Павлова Юлия Александровна</dc:creator>
  <cp:lastModifiedBy>Павлова Юлия Александровна</cp:lastModifiedBy>
  <cp:revision>10</cp:revision>
  <dcterms:created xsi:type="dcterms:W3CDTF">2006-08-16T00:00:00Z</dcterms:created>
  <dcterms:modified xsi:type="dcterms:W3CDTF">2024-09-09T07:59:43Z</dcterms:modified>
  <dc:identifier>DAGC9Ob-iSM</dc:identifier>
</cp:coreProperties>
</file>