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81" r:id="rId3"/>
    <p:sldId id="274" r:id="rId4"/>
    <p:sldId id="275" r:id="rId5"/>
    <p:sldId id="276" r:id="rId6"/>
    <p:sldId id="277" r:id="rId7"/>
    <p:sldId id="278" r:id="rId8"/>
    <p:sldId id="279" r:id="rId9"/>
    <p:sldId id="280" r:id="rId10"/>
  </p:sldIdLst>
  <p:sldSz cx="18288000" cy="10287000"/>
  <p:notesSz cx="6858000" cy="9144000"/>
  <p:embeddedFontLst>
    <p:embeddedFont>
      <p:font typeface="Alegreya Bold" panose="020B0604020202020204" charset="0"/>
      <p:regular r:id="rId11"/>
    </p:embeddedFont>
    <p:embeddedFont>
      <p:font typeface="Calibri" panose="020F0502020204030204" pitchFamily="34" charset="0"/>
      <p:regular r:id="rId12"/>
      <p:bold r:id="rId13"/>
      <p:italic r:id="rId14"/>
      <p:boldItalic r:id="rId1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2A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73" d="100"/>
          <a:sy n="73" d="100"/>
        </p:scale>
        <p:origin x="594" y="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9/9/2024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9/9/2024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9/9/2024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4"/>
          <p:cNvSpPr/>
          <p:nvPr/>
        </p:nvSpPr>
        <p:spPr>
          <a:xfrm>
            <a:off x="17278315" y="611265"/>
            <a:ext cx="418331" cy="417435"/>
          </a:xfrm>
          <a:prstGeom prst="rect">
            <a:avLst/>
          </a:prstGeom>
          <a:solidFill>
            <a:srgbClr val="FFC000"/>
          </a:solidFill>
        </p:spPr>
      </p:sp>
      <p:pic>
        <p:nvPicPr>
          <p:cNvPr id="1026" name="Picture 2" descr="C:\Users\shirshov\Downloads\DJI_0045 (Ярославль, аэрофотосъемка, лето. Ранее утро на Советской площади, церковь Ильи Пророка) (1)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9" t="20228" r="5326"/>
          <a:stretch/>
        </p:blipFill>
        <p:spPr bwMode="auto">
          <a:xfrm>
            <a:off x="-1" y="0"/>
            <a:ext cx="18288001" cy="10401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1485900" y="1562099"/>
            <a:ext cx="15316200" cy="7162801"/>
          </a:xfrm>
          <a:prstGeom prst="rect">
            <a:avLst/>
          </a:prstGeom>
          <a:solidFill>
            <a:srgbClr val="FFC000">
              <a:alpha val="8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Конкурсный отбор </a:t>
            </a:r>
            <a:r>
              <a:rPr lang="ru-RU" sz="48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проектов социально ориентированных некоммерческих организаций</a:t>
            </a:r>
            <a:r>
              <a:rPr lang="ru-RU" sz="4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48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 сфере государственной национальной политики </a:t>
            </a:r>
            <a:endParaRPr lang="ru-RU" sz="4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4"/>
          <p:cNvSpPr/>
          <p:nvPr/>
        </p:nvSpPr>
        <p:spPr>
          <a:xfrm>
            <a:off x="17278315" y="611265"/>
            <a:ext cx="418331" cy="417435"/>
          </a:xfrm>
          <a:prstGeom prst="rect">
            <a:avLst/>
          </a:prstGeom>
          <a:solidFill>
            <a:srgbClr val="FFC000"/>
          </a:solidFill>
        </p:spPr>
      </p:sp>
      <p:pic>
        <p:nvPicPr>
          <p:cNvPr id="1026" name="Picture 2" descr="C:\Users\shirshov\Downloads\DJI_0045 (Ярославль, аэрофотосъемка, лето. Ранее утро на Советской площади, церковь Ильи Пророка) (1)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9" t="20228" r="5326"/>
          <a:stretch/>
        </p:blipFill>
        <p:spPr bwMode="auto">
          <a:xfrm>
            <a:off x="-1" y="0"/>
            <a:ext cx="18288001" cy="10401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1485900" y="1562099"/>
            <a:ext cx="15316200" cy="7162801"/>
          </a:xfrm>
          <a:prstGeom prst="rect">
            <a:avLst/>
          </a:prstGeom>
          <a:solidFill>
            <a:srgbClr val="FFC000">
              <a:alpha val="8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71500" indent="-571500" algn="ctr">
              <a:buFont typeface="Arial" panose="020B0604020202020204" pitchFamily="34" charset="0"/>
              <a:buChar char="•"/>
            </a:pPr>
            <a:r>
              <a:rPr lang="ru-RU" sz="4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Наименование </a:t>
            </a:r>
            <a:r>
              <a:rPr lang="ru-RU" sz="4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грантового</a:t>
            </a:r>
            <a:r>
              <a:rPr lang="ru-RU" sz="4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направления</a:t>
            </a:r>
          </a:p>
          <a:p>
            <a:pPr marL="571500" indent="-571500" algn="ctr">
              <a:buFont typeface="Arial" panose="020B0604020202020204" pitchFamily="34" charset="0"/>
              <a:buChar char="•"/>
            </a:pPr>
            <a:r>
              <a:rPr lang="ru-RU" sz="4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наименование СОНКО</a:t>
            </a:r>
          </a:p>
          <a:p>
            <a:pPr marL="571500" indent="-571500" algn="ctr">
              <a:buFont typeface="Arial" panose="020B0604020202020204" pitchFamily="34" charset="0"/>
              <a:buChar char="•"/>
            </a:pPr>
            <a:r>
              <a:rPr lang="ru-RU" sz="4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наименование </a:t>
            </a:r>
            <a:r>
              <a:rPr lang="ru-RU" sz="4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проекта, сроки </a:t>
            </a:r>
            <a:r>
              <a:rPr lang="ru-RU" sz="4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реализации</a:t>
            </a:r>
          </a:p>
          <a:p>
            <a:pPr marL="571500" indent="-571500" algn="ctr">
              <a:buFont typeface="Arial" panose="020B0604020202020204" pitchFamily="34" charset="0"/>
              <a:buChar char="•"/>
            </a:pPr>
            <a:r>
              <a:rPr lang="ru-RU" sz="4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4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умма </a:t>
            </a:r>
            <a:r>
              <a:rPr lang="ru-RU" sz="4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запрашиваемой </a:t>
            </a:r>
            <a:r>
              <a:rPr lang="ru-RU" sz="4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субсидии </a:t>
            </a:r>
          </a:p>
          <a:p>
            <a:pPr marL="571500" indent="-571500" algn="ctr">
              <a:buFont typeface="Arial" panose="020B0604020202020204" pitchFamily="34" charset="0"/>
              <a:buChar char="•"/>
            </a:pPr>
            <a:r>
              <a:rPr lang="ru-RU" sz="4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сумма </a:t>
            </a:r>
            <a:r>
              <a:rPr lang="ru-RU" sz="4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софинансирования</a:t>
            </a:r>
            <a:endParaRPr lang="ru-RU" sz="4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8956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shirshov\Downloads\DJI_0045 (Ярославль, аэрофотосъемка, лето. Ранее утро на Советской площади, церковь Ильи Пророка) (1)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9" t="20228" r="5326"/>
          <a:stretch/>
        </p:blipFill>
        <p:spPr bwMode="auto">
          <a:xfrm>
            <a:off x="-1" y="0"/>
            <a:ext cx="18288001" cy="10401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647700" y="409991"/>
            <a:ext cx="16992600" cy="9467017"/>
          </a:xfrm>
          <a:prstGeom prst="rect">
            <a:avLst/>
          </a:prstGeom>
          <a:solidFill>
            <a:schemeClr val="bg1">
              <a:alpha val="8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AutoShape 4"/>
          <p:cNvSpPr/>
          <p:nvPr/>
        </p:nvSpPr>
        <p:spPr>
          <a:xfrm>
            <a:off x="17069149" y="640833"/>
            <a:ext cx="418331" cy="417435"/>
          </a:xfrm>
          <a:prstGeom prst="rect">
            <a:avLst/>
          </a:prstGeom>
          <a:solidFill>
            <a:srgbClr val="FFC000"/>
          </a:solidFill>
        </p:spPr>
      </p:sp>
      <p:sp>
        <p:nvSpPr>
          <p:cNvPr id="6" name="AutoShape 4"/>
          <p:cNvSpPr/>
          <p:nvPr/>
        </p:nvSpPr>
        <p:spPr>
          <a:xfrm>
            <a:off x="997560" y="845404"/>
            <a:ext cx="9912995" cy="861284"/>
          </a:xfrm>
          <a:prstGeom prst="rect">
            <a:avLst/>
          </a:prstGeom>
          <a:solidFill>
            <a:srgbClr val="FFC000"/>
          </a:solidFill>
        </p:spPr>
      </p:sp>
      <p:sp>
        <p:nvSpPr>
          <p:cNvPr id="7" name="Прямоугольник 6"/>
          <p:cNvSpPr/>
          <p:nvPr/>
        </p:nvSpPr>
        <p:spPr>
          <a:xfrm>
            <a:off x="1057473" y="952880"/>
            <a:ext cx="985308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</a:t>
            </a:r>
            <a:r>
              <a:rPr lang="ru-RU" sz="3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социальная значимость проекта</a:t>
            </a:r>
          </a:p>
        </p:txBody>
      </p:sp>
    </p:spTree>
    <p:extLst>
      <p:ext uri="{BB962C8B-B14F-4D97-AF65-F5344CB8AC3E}">
        <p14:creationId xmlns:p14="http://schemas.microsoft.com/office/powerpoint/2010/main" val="1358362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shirshov\Downloads\DJI_0045 (Ярославль, аэрофотосъемка, лето. Ранее утро на Советской площади, церковь Ильи Пророка) (1)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9" t="20228" r="5326"/>
          <a:stretch/>
        </p:blipFill>
        <p:spPr bwMode="auto">
          <a:xfrm>
            <a:off x="-1" y="0"/>
            <a:ext cx="18288001" cy="10401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647700" y="409991"/>
            <a:ext cx="16992600" cy="9467017"/>
          </a:xfrm>
          <a:prstGeom prst="rect">
            <a:avLst/>
          </a:prstGeom>
          <a:solidFill>
            <a:schemeClr val="bg1">
              <a:alpha val="8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AutoShape 4"/>
          <p:cNvSpPr/>
          <p:nvPr/>
        </p:nvSpPr>
        <p:spPr>
          <a:xfrm>
            <a:off x="17069149" y="640833"/>
            <a:ext cx="418331" cy="417435"/>
          </a:xfrm>
          <a:prstGeom prst="rect">
            <a:avLst/>
          </a:prstGeom>
          <a:solidFill>
            <a:srgbClr val="FFC000"/>
          </a:solidFill>
        </p:spPr>
      </p:sp>
      <p:sp>
        <p:nvSpPr>
          <p:cNvPr id="8" name="AutoShape 4"/>
          <p:cNvSpPr/>
          <p:nvPr/>
        </p:nvSpPr>
        <p:spPr>
          <a:xfrm>
            <a:off x="1015378" y="807494"/>
            <a:ext cx="13181832" cy="1395017"/>
          </a:xfrm>
          <a:prstGeom prst="rect">
            <a:avLst/>
          </a:prstGeom>
          <a:solidFill>
            <a:srgbClr val="FFC000"/>
          </a:solidFill>
        </p:spPr>
      </p:sp>
      <p:sp>
        <p:nvSpPr>
          <p:cNvPr id="10" name="Прямоугольник 9"/>
          <p:cNvSpPr/>
          <p:nvPr/>
        </p:nvSpPr>
        <p:spPr>
          <a:xfrm>
            <a:off x="1168543" y="935615"/>
            <a:ext cx="12862585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Реалистичность </a:t>
            </a:r>
            <a:r>
              <a:rPr lang="ru-RU" sz="3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сметы расходов и обоснованность планируемых расходов на реализацию мероприятий проекта</a:t>
            </a:r>
          </a:p>
        </p:txBody>
      </p:sp>
    </p:spTree>
    <p:extLst>
      <p:ext uri="{BB962C8B-B14F-4D97-AF65-F5344CB8AC3E}">
        <p14:creationId xmlns:p14="http://schemas.microsoft.com/office/powerpoint/2010/main" val="170745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shirshov\Downloads\DJI_0045 (Ярославль, аэрофотосъемка, лето. Ранее утро на Советской площади, церковь Ильи Пророка) (1)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9" t="20228" r="5326"/>
          <a:stretch/>
        </p:blipFill>
        <p:spPr bwMode="auto">
          <a:xfrm>
            <a:off x="-1" y="0"/>
            <a:ext cx="18288001" cy="10401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647700" y="409991"/>
            <a:ext cx="16992600" cy="9467017"/>
          </a:xfrm>
          <a:prstGeom prst="rect">
            <a:avLst/>
          </a:prstGeom>
          <a:solidFill>
            <a:schemeClr val="bg1">
              <a:alpha val="8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AutoShape 4"/>
          <p:cNvSpPr/>
          <p:nvPr/>
        </p:nvSpPr>
        <p:spPr>
          <a:xfrm>
            <a:off x="17069149" y="640833"/>
            <a:ext cx="418331" cy="417435"/>
          </a:xfrm>
          <a:prstGeom prst="rect">
            <a:avLst/>
          </a:prstGeom>
          <a:solidFill>
            <a:srgbClr val="FFC000"/>
          </a:solidFill>
        </p:spPr>
      </p:sp>
      <p:sp>
        <p:nvSpPr>
          <p:cNvPr id="7" name="AutoShape 4"/>
          <p:cNvSpPr/>
          <p:nvPr/>
        </p:nvSpPr>
        <p:spPr>
          <a:xfrm>
            <a:off x="1041554" y="828633"/>
            <a:ext cx="7060892" cy="937817"/>
          </a:xfrm>
          <a:prstGeom prst="rect">
            <a:avLst/>
          </a:prstGeom>
          <a:solidFill>
            <a:srgbClr val="FFC000"/>
          </a:solidFill>
        </p:spPr>
      </p:sp>
      <p:sp>
        <p:nvSpPr>
          <p:cNvPr id="11" name="Прямоугольник 10"/>
          <p:cNvSpPr/>
          <p:nvPr/>
        </p:nvSpPr>
        <p:spPr>
          <a:xfrm>
            <a:off x="1044137" y="989764"/>
            <a:ext cx="7060892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Охват </a:t>
            </a:r>
            <a:r>
              <a:rPr lang="ru-RU" sz="3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целевой аудитории проекта</a:t>
            </a:r>
          </a:p>
        </p:txBody>
      </p:sp>
    </p:spTree>
    <p:extLst>
      <p:ext uri="{BB962C8B-B14F-4D97-AF65-F5344CB8AC3E}">
        <p14:creationId xmlns:p14="http://schemas.microsoft.com/office/powerpoint/2010/main" val="919096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shirshov\Downloads\DJI_0045 (Ярославль, аэрофотосъемка, лето. Ранее утро на Советской площади, церковь Ильи Пророка) (1)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9" t="20228" r="5326"/>
          <a:stretch/>
        </p:blipFill>
        <p:spPr bwMode="auto">
          <a:xfrm>
            <a:off x="-1" y="0"/>
            <a:ext cx="18288001" cy="10401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647700" y="409991"/>
            <a:ext cx="16992600" cy="9467017"/>
          </a:xfrm>
          <a:prstGeom prst="rect">
            <a:avLst/>
          </a:prstGeom>
          <a:solidFill>
            <a:schemeClr val="bg1">
              <a:alpha val="8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AutoShape 4"/>
          <p:cNvSpPr/>
          <p:nvPr/>
        </p:nvSpPr>
        <p:spPr>
          <a:xfrm>
            <a:off x="17069149" y="640833"/>
            <a:ext cx="418331" cy="417435"/>
          </a:xfrm>
          <a:prstGeom prst="rect">
            <a:avLst/>
          </a:prstGeom>
          <a:solidFill>
            <a:srgbClr val="FFC000"/>
          </a:solidFill>
        </p:spPr>
      </p:sp>
      <p:sp>
        <p:nvSpPr>
          <p:cNvPr id="8" name="AutoShape 4"/>
          <p:cNvSpPr/>
          <p:nvPr/>
        </p:nvSpPr>
        <p:spPr>
          <a:xfrm>
            <a:off x="1093922" y="849550"/>
            <a:ext cx="4647432" cy="761295"/>
          </a:xfrm>
          <a:prstGeom prst="rect">
            <a:avLst/>
          </a:prstGeom>
          <a:solidFill>
            <a:srgbClr val="FFC000"/>
          </a:solidFill>
        </p:spPr>
      </p:sp>
      <p:sp>
        <p:nvSpPr>
          <p:cNvPr id="10" name="Прямоугольник 9"/>
          <p:cNvSpPr/>
          <p:nvPr/>
        </p:nvSpPr>
        <p:spPr>
          <a:xfrm>
            <a:off x="1274321" y="922420"/>
            <a:ext cx="4286634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География </a:t>
            </a:r>
            <a:r>
              <a:rPr lang="ru-RU" sz="3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</a:t>
            </a:r>
          </a:p>
        </p:txBody>
      </p:sp>
    </p:spTree>
    <p:extLst>
      <p:ext uri="{BB962C8B-B14F-4D97-AF65-F5344CB8AC3E}">
        <p14:creationId xmlns:p14="http://schemas.microsoft.com/office/powerpoint/2010/main" val="4183303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shirshov\Downloads\DJI_0045 (Ярославль, аэрофотосъемка, лето. Ранее утро на Советской площади, церковь Ильи Пророка) (1)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9" t="20228" r="5326"/>
          <a:stretch/>
        </p:blipFill>
        <p:spPr bwMode="auto">
          <a:xfrm>
            <a:off x="-1" y="0"/>
            <a:ext cx="18288001" cy="10401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647700" y="409991"/>
            <a:ext cx="16992600" cy="9467017"/>
          </a:xfrm>
          <a:prstGeom prst="rect">
            <a:avLst/>
          </a:prstGeom>
          <a:solidFill>
            <a:schemeClr val="bg1">
              <a:alpha val="8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AutoShape 4"/>
          <p:cNvSpPr/>
          <p:nvPr/>
        </p:nvSpPr>
        <p:spPr>
          <a:xfrm>
            <a:off x="17069149" y="640833"/>
            <a:ext cx="418331" cy="417435"/>
          </a:xfrm>
          <a:prstGeom prst="rect">
            <a:avLst/>
          </a:prstGeom>
          <a:solidFill>
            <a:srgbClr val="FFC000"/>
          </a:solidFill>
        </p:spPr>
      </p:sp>
      <p:sp>
        <p:nvSpPr>
          <p:cNvPr id="7" name="AutoShape 4"/>
          <p:cNvSpPr/>
          <p:nvPr/>
        </p:nvSpPr>
        <p:spPr>
          <a:xfrm>
            <a:off x="1065508" y="845103"/>
            <a:ext cx="15029016" cy="1747651"/>
          </a:xfrm>
          <a:prstGeom prst="rect">
            <a:avLst/>
          </a:prstGeom>
          <a:solidFill>
            <a:srgbClr val="FFC000"/>
          </a:solidFill>
        </p:spPr>
      </p:sp>
      <p:sp>
        <p:nvSpPr>
          <p:cNvPr id="11" name="Прямоугольник 10"/>
          <p:cNvSpPr/>
          <p:nvPr/>
        </p:nvSpPr>
        <p:spPr>
          <a:xfrm>
            <a:off x="1143000" y="861418"/>
            <a:ext cx="14954634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Собственный </a:t>
            </a:r>
            <a:r>
              <a:rPr lang="ru-RU" sz="3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вклад участника конкурсного отбора и дополнительные ресурсы, привлекаемые к реализации проекта, перспективы дальнейшего развития проекта</a:t>
            </a:r>
          </a:p>
        </p:txBody>
      </p:sp>
    </p:spTree>
    <p:extLst>
      <p:ext uri="{BB962C8B-B14F-4D97-AF65-F5344CB8AC3E}">
        <p14:creationId xmlns:p14="http://schemas.microsoft.com/office/powerpoint/2010/main" val="924349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C:\Users\shirshov\Downloads\DJI_0045 (Ярославль, аэрофотосъемка, лето. Ранее утро на Советской площади, церковь Ильи Пророка) (1)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9" t="20228" r="5326"/>
          <a:stretch/>
        </p:blipFill>
        <p:spPr bwMode="auto">
          <a:xfrm>
            <a:off x="-1" y="0"/>
            <a:ext cx="18288001" cy="10401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647700" y="409991"/>
            <a:ext cx="16992600" cy="9467017"/>
          </a:xfrm>
          <a:prstGeom prst="rect">
            <a:avLst/>
          </a:prstGeom>
          <a:solidFill>
            <a:schemeClr val="bg1">
              <a:alpha val="8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AutoShape 4"/>
          <p:cNvSpPr/>
          <p:nvPr/>
        </p:nvSpPr>
        <p:spPr>
          <a:xfrm>
            <a:off x="17069149" y="640833"/>
            <a:ext cx="418331" cy="417435"/>
          </a:xfrm>
          <a:prstGeom prst="rect">
            <a:avLst/>
          </a:prstGeom>
          <a:solidFill>
            <a:srgbClr val="FFC000"/>
          </a:solidFill>
        </p:spPr>
      </p:sp>
      <p:sp>
        <p:nvSpPr>
          <p:cNvPr id="8" name="AutoShape 2"/>
          <p:cNvSpPr/>
          <p:nvPr/>
        </p:nvSpPr>
        <p:spPr>
          <a:xfrm>
            <a:off x="1150801" y="747756"/>
            <a:ext cx="14489627" cy="1687561"/>
          </a:xfrm>
          <a:prstGeom prst="rect">
            <a:avLst/>
          </a:prstGeom>
          <a:solidFill>
            <a:srgbClr val="FFC000"/>
          </a:solidFill>
        </p:spPr>
      </p:sp>
      <p:sp>
        <p:nvSpPr>
          <p:cNvPr id="10" name="AutoShape 4"/>
          <p:cNvSpPr/>
          <p:nvPr/>
        </p:nvSpPr>
        <p:spPr>
          <a:xfrm rot="5400000">
            <a:off x="1712847" y="3790828"/>
            <a:ext cx="418331" cy="428940"/>
          </a:xfrm>
          <a:prstGeom prst="rect">
            <a:avLst/>
          </a:prstGeom>
          <a:solidFill>
            <a:srgbClr val="FFC000"/>
          </a:solidFill>
        </p:spPr>
      </p:sp>
      <p:sp>
        <p:nvSpPr>
          <p:cNvPr id="12" name="TextBox 5"/>
          <p:cNvSpPr txBox="1"/>
          <p:nvPr/>
        </p:nvSpPr>
        <p:spPr>
          <a:xfrm>
            <a:off x="1348603" y="797899"/>
            <a:ext cx="14094021" cy="15696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ru-RU" sz="3400" b="1" dirty="0" smtClean="0">
                <a:latin typeface="Times New Roman" panose="02020603050405020304" pitchFamily="18" charset="0"/>
                <a:ea typeface="Alegreya Bold"/>
                <a:cs typeface="Times New Roman" panose="02020603050405020304" pitchFamily="18" charset="0"/>
                <a:sym typeface="Alegreya Bold"/>
              </a:rPr>
              <a:t>Опыт </a:t>
            </a:r>
            <a:r>
              <a:rPr lang="ru-RU" sz="3400" b="1" dirty="0">
                <a:latin typeface="Times New Roman" panose="02020603050405020304" pitchFamily="18" charset="0"/>
                <a:ea typeface="Alegreya Bold"/>
                <a:cs typeface="Times New Roman" panose="02020603050405020304" pitchFamily="18" charset="0"/>
                <a:sym typeface="Alegreya Bold"/>
              </a:rPr>
              <a:t>проектной деятельности участника конкурсного отбора, соответствие опыта и компетенций команды проекта планируемой </a:t>
            </a:r>
            <a:r>
              <a:rPr lang="ru-RU" sz="3400" b="1" dirty="0" smtClean="0">
                <a:latin typeface="Times New Roman" panose="02020603050405020304" pitchFamily="18" charset="0"/>
                <a:ea typeface="Alegreya Bold"/>
                <a:cs typeface="Times New Roman" panose="02020603050405020304" pitchFamily="18" charset="0"/>
                <a:sym typeface="Alegreya Bold"/>
              </a:rPr>
              <a:t>деятельности</a:t>
            </a:r>
            <a:endParaRPr lang="en-US" sz="3400" b="1" dirty="0">
              <a:latin typeface="Times New Roman" panose="02020603050405020304" pitchFamily="18" charset="0"/>
              <a:ea typeface="Alegreya Bold"/>
              <a:cs typeface="Times New Roman" panose="02020603050405020304" pitchFamily="18" charset="0"/>
              <a:sym typeface="Alegreya Bold"/>
            </a:endParaRPr>
          </a:p>
        </p:txBody>
      </p:sp>
      <p:sp>
        <p:nvSpPr>
          <p:cNvPr id="13" name="AutoShape 4"/>
          <p:cNvSpPr/>
          <p:nvPr/>
        </p:nvSpPr>
        <p:spPr>
          <a:xfrm rot="5400000">
            <a:off x="1712847" y="5474606"/>
            <a:ext cx="418331" cy="428940"/>
          </a:xfrm>
          <a:prstGeom prst="rect">
            <a:avLst/>
          </a:prstGeom>
          <a:solidFill>
            <a:srgbClr val="FFC000"/>
          </a:solidFill>
        </p:spPr>
      </p:sp>
      <p:sp>
        <p:nvSpPr>
          <p:cNvPr id="14" name="AutoShape 4"/>
          <p:cNvSpPr/>
          <p:nvPr/>
        </p:nvSpPr>
        <p:spPr>
          <a:xfrm rot="5400000">
            <a:off x="1712846" y="7467677"/>
            <a:ext cx="418331" cy="428940"/>
          </a:xfrm>
          <a:prstGeom prst="rect">
            <a:avLst/>
          </a:prstGeom>
          <a:solidFill>
            <a:srgbClr val="FFC000"/>
          </a:solidFill>
        </p:spPr>
      </p:sp>
    </p:spTree>
    <p:extLst>
      <p:ext uri="{BB962C8B-B14F-4D97-AF65-F5344CB8AC3E}">
        <p14:creationId xmlns:p14="http://schemas.microsoft.com/office/powerpoint/2010/main" val="3188373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shirshov\Downloads\DJI_0045 (Ярославль, аэрофотосъемка, лето. Ранее утро на Советской площади, церковь Ильи Пророка) (1)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9" t="20228" r="5326"/>
          <a:stretch/>
        </p:blipFill>
        <p:spPr bwMode="auto">
          <a:xfrm>
            <a:off x="-1" y="0"/>
            <a:ext cx="18288001" cy="10401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647700" y="409991"/>
            <a:ext cx="16992600" cy="9467017"/>
          </a:xfrm>
          <a:prstGeom prst="rect">
            <a:avLst/>
          </a:prstGeom>
          <a:solidFill>
            <a:schemeClr val="bg1">
              <a:alpha val="8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AutoShape 4"/>
          <p:cNvSpPr/>
          <p:nvPr/>
        </p:nvSpPr>
        <p:spPr>
          <a:xfrm>
            <a:off x="17069149" y="640833"/>
            <a:ext cx="418331" cy="417435"/>
          </a:xfrm>
          <a:prstGeom prst="rect">
            <a:avLst/>
          </a:prstGeom>
          <a:solidFill>
            <a:srgbClr val="FFC000"/>
          </a:solidFill>
        </p:spPr>
      </p:sp>
      <p:sp>
        <p:nvSpPr>
          <p:cNvPr id="11" name="AutoShape 4"/>
          <p:cNvSpPr/>
          <p:nvPr/>
        </p:nvSpPr>
        <p:spPr>
          <a:xfrm>
            <a:off x="990600" y="747945"/>
            <a:ext cx="13030200" cy="966555"/>
          </a:xfrm>
          <a:prstGeom prst="rect">
            <a:avLst/>
          </a:prstGeom>
          <a:solidFill>
            <a:srgbClr val="FFC000"/>
          </a:solidFill>
        </p:spPr>
      </p:sp>
      <p:sp>
        <p:nvSpPr>
          <p:cNvPr id="15" name="Прямоугольник 14"/>
          <p:cNvSpPr/>
          <p:nvPr/>
        </p:nvSpPr>
        <p:spPr>
          <a:xfrm>
            <a:off x="1242386" y="891172"/>
            <a:ext cx="12808119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Информационная </a:t>
            </a:r>
            <a:r>
              <a:rPr lang="ru-RU" sz="3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открытость участника конкурсного отбора</a:t>
            </a:r>
          </a:p>
        </p:txBody>
      </p:sp>
    </p:spTree>
    <p:extLst>
      <p:ext uri="{BB962C8B-B14F-4D97-AF65-F5344CB8AC3E}">
        <p14:creationId xmlns:p14="http://schemas.microsoft.com/office/powerpoint/2010/main" val="264085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87</Words>
  <Application>Microsoft Office PowerPoint</Application>
  <PresentationFormat>Произвольный</PresentationFormat>
  <Paragraphs>13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Alegreya Bold</vt:lpstr>
      <vt:lpstr>Calibri</vt:lpstr>
      <vt:lpstr>Times New Roman</vt:lpstr>
      <vt:lpstr>Arial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Павлова Юлия Александровна</dc:creator>
  <cp:lastModifiedBy>Павлова Юлия Александровна</cp:lastModifiedBy>
  <cp:revision>11</cp:revision>
  <dcterms:created xsi:type="dcterms:W3CDTF">2006-08-16T00:00:00Z</dcterms:created>
  <dcterms:modified xsi:type="dcterms:W3CDTF">2024-09-09T07:58:05Z</dcterms:modified>
  <dc:identifier>DAGC9Ob-iSM</dc:identifier>
</cp:coreProperties>
</file>